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7561263" cy="10693400"/>
  <p:notesSz cx="6807200" cy="9939338"/>
  <p:defaultTextStyle>
    <a:defPPr>
      <a:defRPr lang="ja-JP"/>
    </a:defPPr>
    <a:lvl1pPr marL="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1pPr>
    <a:lvl2pPr marL="49784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2pPr>
    <a:lvl3pPr marL="99569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3pPr>
    <a:lvl4pPr marL="149353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4pPr>
    <a:lvl5pPr marL="199138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5pPr>
    <a:lvl6pPr marL="2489225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6pPr>
    <a:lvl7pPr marL="2987070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7pPr>
    <a:lvl8pPr marL="3484916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8pPr>
    <a:lvl9pPr marL="3982761" algn="l" defTabSz="995690" rtl="0" eaLnBrk="1" latinLnBrk="0" hangingPunct="1">
      <a:defRPr kumimoji="1" sz="20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009" autoAdjust="0"/>
    <p:restoredTop sz="94660"/>
  </p:normalViewPr>
  <p:slideViewPr>
    <p:cSldViewPr>
      <p:cViewPr>
        <p:scale>
          <a:sx n="100" d="100"/>
          <a:sy n="100" d="100"/>
        </p:scale>
        <p:origin x="-978" y="-216"/>
      </p:cViewPr>
      <p:guideLst>
        <p:guide orient="horz" pos="3368"/>
        <p:guide pos="238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67095" y="3321888"/>
            <a:ext cx="6427074" cy="2292150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34190" y="6059594"/>
            <a:ext cx="5292884" cy="273275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978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956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935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91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489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9870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4849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9827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88197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12584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111436" y="571801"/>
            <a:ext cx="1275964" cy="12163743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83549" y="571801"/>
            <a:ext cx="3701869" cy="1216374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544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01781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97288" y="6871500"/>
            <a:ext cx="6427074" cy="2123828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97288" y="4532321"/>
            <a:ext cx="6427074" cy="2339180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97845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9569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9353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9138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48922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98707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48491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98276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684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83549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898486" y="3326836"/>
            <a:ext cx="2488916" cy="9408708"/>
          </a:xfrm>
        </p:spPr>
        <p:txBody>
          <a:bodyPr/>
          <a:lstStyle>
            <a:lvl1pPr>
              <a:defRPr sz="30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87816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4" y="2393639"/>
            <a:ext cx="3340871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8064" y="3391194"/>
            <a:ext cx="3340871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841019" y="2393639"/>
            <a:ext cx="3342183" cy="99755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497845" indent="0">
              <a:buNone/>
              <a:defRPr sz="2200" b="1"/>
            </a:lvl2pPr>
            <a:lvl3pPr marL="995690" indent="0">
              <a:buNone/>
              <a:defRPr sz="2000" b="1"/>
            </a:lvl3pPr>
            <a:lvl4pPr marL="1493535" indent="0">
              <a:buNone/>
              <a:defRPr sz="1700" b="1"/>
            </a:lvl4pPr>
            <a:lvl5pPr marL="1991380" indent="0">
              <a:buNone/>
              <a:defRPr sz="1700" b="1"/>
            </a:lvl5pPr>
            <a:lvl6pPr marL="2489225" indent="0">
              <a:buNone/>
              <a:defRPr sz="1700" b="1"/>
            </a:lvl6pPr>
            <a:lvl7pPr marL="2987070" indent="0">
              <a:buNone/>
              <a:defRPr sz="1700" b="1"/>
            </a:lvl7pPr>
            <a:lvl8pPr marL="3484916" indent="0">
              <a:buNone/>
              <a:defRPr sz="1700" b="1"/>
            </a:lvl8pPr>
            <a:lvl9pPr marL="3982761" indent="0">
              <a:buNone/>
              <a:defRPr sz="17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841019" y="3391194"/>
            <a:ext cx="3342183" cy="6161082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46176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145887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582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78065" y="425757"/>
            <a:ext cx="2487604" cy="1811938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956245" y="425757"/>
            <a:ext cx="4226957" cy="9126521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78065" y="2237694"/>
            <a:ext cx="2487604" cy="7314584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3656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82060" y="7485381"/>
            <a:ext cx="4536758" cy="883692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482060" y="955475"/>
            <a:ext cx="4536758" cy="6416040"/>
          </a:xfrm>
        </p:spPr>
        <p:txBody>
          <a:bodyPr/>
          <a:lstStyle>
            <a:lvl1pPr marL="0" indent="0">
              <a:buNone/>
              <a:defRPr sz="3500"/>
            </a:lvl1pPr>
            <a:lvl2pPr marL="497845" indent="0">
              <a:buNone/>
              <a:defRPr sz="3000"/>
            </a:lvl2pPr>
            <a:lvl3pPr marL="995690" indent="0">
              <a:buNone/>
              <a:defRPr sz="2600"/>
            </a:lvl3pPr>
            <a:lvl4pPr marL="1493535" indent="0">
              <a:buNone/>
              <a:defRPr sz="2200"/>
            </a:lvl4pPr>
            <a:lvl5pPr marL="1991380" indent="0">
              <a:buNone/>
              <a:defRPr sz="2200"/>
            </a:lvl5pPr>
            <a:lvl6pPr marL="2489225" indent="0">
              <a:buNone/>
              <a:defRPr sz="2200"/>
            </a:lvl6pPr>
            <a:lvl7pPr marL="2987070" indent="0">
              <a:buNone/>
              <a:defRPr sz="2200"/>
            </a:lvl7pPr>
            <a:lvl8pPr marL="3484916" indent="0">
              <a:buNone/>
              <a:defRPr sz="2200"/>
            </a:lvl8pPr>
            <a:lvl9pPr marL="3982761" indent="0">
              <a:buNone/>
              <a:defRPr sz="22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482060" y="8369073"/>
            <a:ext cx="4536758" cy="1254988"/>
          </a:xfrm>
        </p:spPr>
        <p:txBody>
          <a:bodyPr/>
          <a:lstStyle>
            <a:lvl1pPr marL="0" indent="0">
              <a:buNone/>
              <a:defRPr sz="1500"/>
            </a:lvl1pPr>
            <a:lvl2pPr marL="497845" indent="0">
              <a:buNone/>
              <a:defRPr sz="1300"/>
            </a:lvl2pPr>
            <a:lvl3pPr marL="995690" indent="0">
              <a:buNone/>
              <a:defRPr sz="1100"/>
            </a:lvl3pPr>
            <a:lvl4pPr marL="1493535" indent="0">
              <a:buNone/>
              <a:defRPr sz="1000"/>
            </a:lvl4pPr>
            <a:lvl5pPr marL="1991380" indent="0">
              <a:buNone/>
              <a:defRPr sz="1000"/>
            </a:lvl5pPr>
            <a:lvl6pPr marL="2489225" indent="0">
              <a:buNone/>
              <a:defRPr sz="1000"/>
            </a:lvl6pPr>
            <a:lvl7pPr marL="2987070" indent="0">
              <a:buNone/>
              <a:defRPr sz="1000"/>
            </a:lvl7pPr>
            <a:lvl8pPr marL="3484916" indent="0">
              <a:buNone/>
              <a:defRPr sz="1000"/>
            </a:lvl8pPr>
            <a:lvl9pPr marL="3982761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84820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78063" y="428232"/>
            <a:ext cx="6805137" cy="1782233"/>
          </a:xfrm>
          <a:prstGeom prst="rect">
            <a:avLst/>
          </a:prstGeom>
        </p:spPr>
        <p:txBody>
          <a:bodyPr vert="horz" lIns="99569" tIns="49785" rIns="99569" bIns="49785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78063" y="2495129"/>
            <a:ext cx="6805137" cy="7057150"/>
          </a:xfrm>
          <a:prstGeom prst="rect">
            <a:avLst/>
          </a:prstGeom>
        </p:spPr>
        <p:txBody>
          <a:bodyPr vert="horz" lIns="99569" tIns="49785" rIns="99569" bIns="49785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78063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7C558-63E0-4DE4-B078-5E7E74245C37}" type="datetimeFigureOut">
              <a:rPr kumimoji="1" lang="ja-JP" altLang="en-US" smtClean="0"/>
              <a:t>2018/9/17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583432" y="9911199"/>
            <a:ext cx="2394400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5418905" y="9911199"/>
            <a:ext cx="1764295" cy="569324"/>
          </a:xfrm>
          <a:prstGeom prst="rect">
            <a:avLst/>
          </a:prstGeom>
        </p:spPr>
        <p:txBody>
          <a:bodyPr vert="horz" lIns="99569" tIns="49785" rIns="99569" bIns="49785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8DEB55-B6A8-4BDF-97D9-A7D97074B3B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401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95690" rtl="0" eaLnBrk="1" latinLnBrk="0" hangingPunct="1">
        <a:spcBef>
          <a:spcPct val="0"/>
        </a:spcBef>
        <a:buNone/>
        <a:defRPr kumimoji="1"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3384" indent="-373384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08998" indent="-31115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3000" kern="1200">
          <a:solidFill>
            <a:schemeClr val="tx1"/>
          </a:solidFill>
          <a:latin typeface="+mn-lt"/>
          <a:ea typeface="+mn-ea"/>
          <a:cs typeface="+mn-cs"/>
        </a:defRPr>
      </a:lvl2pPr>
      <a:lvl3pPr marL="124461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4245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4030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3814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3599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33838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31683" indent="-248923" algn="l" defTabSz="99569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9784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99569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49353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99138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89225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87070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84916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982761" algn="l" defTabSz="995690" rtl="0" eaLnBrk="1" latinLnBrk="0" hangingPunct="1"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方形/長方形 14"/>
          <p:cNvSpPr/>
          <p:nvPr/>
        </p:nvSpPr>
        <p:spPr>
          <a:xfrm>
            <a:off x="-5111290" y="3936520"/>
            <a:ext cx="3334471" cy="987083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4" name="正方形/長方形 3"/>
          <p:cNvSpPr/>
          <p:nvPr/>
        </p:nvSpPr>
        <p:spPr>
          <a:xfrm>
            <a:off x="-30192" y="0"/>
            <a:ext cx="7614924" cy="10693400"/>
          </a:xfrm>
          <a:prstGeom prst="rect">
            <a:avLst/>
          </a:prstGeom>
          <a:gradFill>
            <a:gsLst>
              <a:gs pos="0">
                <a:srgbClr val="5E9EFF"/>
              </a:gs>
              <a:gs pos="39999">
                <a:srgbClr val="85C2FF"/>
              </a:gs>
              <a:gs pos="70000">
                <a:srgbClr val="C4D6EB"/>
              </a:gs>
              <a:gs pos="100000">
                <a:srgbClr val="FFEBFA"/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pic>
        <p:nvPicPr>
          <p:cNvPr id="1026" name="Picture 2" descr="C:\Users\LS028\Desktop\quena_KN001.jpg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3438" b="96250" l="2600" r="9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52717">
            <a:off x="88252" y="806073"/>
            <a:ext cx="7360386" cy="30797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2239" y="195719"/>
            <a:ext cx="3647539" cy="439097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2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ねやがわカルチャー倶楽部</a:t>
            </a: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6206" y="1460115"/>
            <a:ext cx="5403759" cy="839206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algn="dist"/>
            <a:r>
              <a:rPr lang="ja-JP" altLang="en-US" sz="48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ケーナ教室</a:t>
            </a:r>
          </a:p>
        </p:txBody>
      </p:sp>
      <p:sp>
        <p:nvSpPr>
          <p:cNvPr id="11" name="ホームベース 10"/>
          <p:cNvSpPr/>
          <p:nvPr/>
        </p:nvSpPr>
        <p:spPr>
          <a:xfrm rot="21255471">
            <a:off x="274897" y="1062449"/>
            <a:ext cx="3623738" cy="192511"/>
          </a:xfrm>
          <a:prstGeom prst="homePlat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 rot="21267009">
            <a:off x="413811" y="675023"/>
            <a:ext cx="3804633" cy="639151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35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南米楽器を楽しむ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241832" y="2859285"/>
            <a:ext cx="2740239" cy="439097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22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ケーナって</a:t>
            </a:r>
            <a:r>
              <a:rPr lang="ja-JP" altLang="en-US" sz="2200" i="1" dirty="0" err="1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な</a:t>
            </a:r>
            <a:r>
              <a:rPr lang="ja-JP" altLang="en-US" sz="22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～に？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07985" y="3306868"/>
            <a:ext cx="3670682" cy="1428635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17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ケーナとは南米ペルー、ボリビアなどが発祥の縦笛。</a:t>
            </a:r>
            <a:endParaRPr lang="en-US" altLang="ja-JP" sz="1700" i="1" dirty="0"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r>
              <a:rPr lang="ja-JP" altLang="ja-JP" sz="17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奏者の</a:t>
            </a:r>
            <a:r>
              <a:rPr lang="ja-JP" altLang="en-US" sz="17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演奏技術次第で音域を</a:t>
            </a:r>
            <a:endParaRPr lang="en-US" altLang="ja-JP" sz="1700" i="1" dirty="0"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r>
              <a:rPr lang="ja-JP" altLang="en-US" sz="17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広げたり、音色を豊かにすることができる楽器です。</a:t>
            </a: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885894" y="2633534"/>
            <a:ext cx="2302373" cy="2093117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ja-JP" altLang="en-US" sz="6500" b="1" dirty="0">
                <a:solidFill>
                  <a:schemeClr val="bg2">
                    <a:lumMod val="25000"/>
                  </a:schemeClr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生徒</a:t>
            </a:r>
            <a:endParaRPr lang="en-US" altLang="ja-JP" sz="6500" b="1" dirty="0">
              <a:solidFill>
                <a:schemeClr val="bg2">
                  <a:lumMod val="25000"/>
                </a:schemeClr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r>
              <a:rPr lang="ja-JP" altLang="en-US" sz="6500" b="1" dirty="0">
                <a:solidFill>
                  <a:schemeClr val="bg2">
                    <a:lumMod val="25000"/>
                  </a:schemeClr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募集</a:t>
            </a: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177592" y="4336188"/>
            <a:ext cx="2470935" cy="777651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2200" b="1" i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特典</a:t>
            </a:r>
            <a:endParaRPr lang="en-US" altLang="ja-JP" sz="2200" b="1" i="1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22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楽器は無料貸出し</a:t>
            </a: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07985" y="5070250"/>
            <a:ext cx="3540138" cy="1116205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22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＜講師＞</a:t>
            </a:r>
            <a:endParaRPr lang="en-US" altLang="ja-JP" sz="2200" i="1" dirty="0"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r>
              <a:rPr lang="ja-JP" altLang="en-US" sz="22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　ＷＡＹＫＩＳ</a:t>
            </a:r>
            <a:r>
              <a:rPr lang="ja-JP" altLang="en-US" sz="17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（ワイキス）</a:t>
            </a:r>
            <a:endParaRPr lang="en-US" altLang="ja-JP" sz="1700" i="1" dirty="0"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r>
              <a:rPr lang="ja-JP" altLang="en-US" sz="22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　ジョージ・モスケラ </a:t>
            </a:r>
            <a:r>
              <a:rPr lang="ja-JP" altLang="en-US" sz="1700" i="1" dirty="0"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先生</a:t>
            </a: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4816092" y="7367725"/>
            <a:ext cx="3569285" cy="269819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en-US" altLang="ja-JP" sz="11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※</a:t>
            </a:r>
            <a:r>
              <a:rPr lang="ja-JP" altLang="en-US" sz="1100" b="1" i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ジョージ・モスケラ先生は写真左</a:t>
            </a:r>
            <a:endParaRPr lang="en-US" altLang="ja-JP" sz="1100" b="1" i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556179" y="6182941"/>
            <a:ext cx="3322487" cy="1079783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en-US" altLang="ja-JP" sz="15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George </a:t>
            </a:r>
            <a:r>
              <a:rPr lang="en-US" altLang="ja-JP" sz="1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Mosquera</a:t>
            </a:r>
            <a:r>
              <a:rPr lang="ja-JP" altLang="en-US" sz="15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．</a:t>
            </a:r>
            <a:endParaRPr lang="en-US" altLang="ja-JP" sz="1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endParaRPr lang="en-US" altLang="ja-JP" sz="5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ペルー・サンマルティン県ベジャビスタ出身。</a:t>
            </a:r>
            <a:endParaRPr lang="en-US" altLang="ja-JP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チャランゴ、サンポーニャ、ケーナとマルチに楽器を演奏する多才なプレイヤー。日本各地で活動。</a:t>
            </a:r>
            <a:endParaRPr lang="en-US" altLang="ja-JP" sz="11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r>
              <a:rPr lang="ja-JP" altLang="en-US" sz="11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他のバンド、イベントなどゲスト出演も多数。</a:t>
            </a:r>
          </a:p>
        </p:txBody>
      </p:sp>
      <p:pic>
        <p:nvPicPr>
          <p:cNvPr id="1027" name="Picture 3" descr="C:\Users\LS028\Desktop\13450166_1153456744718452_5195939096055475867_n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79384" y="5303445"/>
            <a:ext cx="3094503" cy="209875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2" name="テキスト ボックス 21"/>
          <p:cNvSpPr txBox="1"/>
          <p:nvPr/>
        </p:nvSpPr>
        <p:spPr>
          <a:xfrm>
            <a:off x="399423" y="9445793"/>
            <a:ext cx="1115573" cy="365465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17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お問合せ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49089" y="9445793"/>
            <a:ext cx="2483530" cy="365465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17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寝屋川市立市民会館　</a:t>
            </a:r>
            <a:endParaRPr lang="ja-JP" altLang="en-US" sz="13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1286358" y="9834452"/>
            <a:ext cx="2524180" cy="564809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15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電話</a:t>
            </a:r>
            <a:r>
              <a:rPr lang="ja-JP" altLang="en-US" sz="1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</a:t>
            </a:r>
            <a:r>
              <a:rPr lang="ja-JP" altLang="en-US" sz="15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072-823-1221</a:t>
            </a:r>
          </a:p>
          <a:p>
            <a:r>
              <a:rPr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FAX</a:t>
            </a:r>
            <a:r>
              <a:rPr lang="ja-JP" altLang="en-US" sz="15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en-US" altLang="ja-JP" sz="15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072-823-1224</a:t>
            </a:r>
            <a:endParaRPr lang="ja-JP" altLang="en-US" sz="15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432274" y="8979404"/>
            <a:ext cx="6651024" cy="498361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13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主催　株式会社ケイミックスパブリックビジネス（寝屋川市立市民会館指定管理者）</a:t>
            </a:r>
            <a:endParaRPr lang="en-US" altLang="ja-JP" sz="13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sz="13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企画制作　トールツリー（株式会社ケイミックスパブリックビジネス）</a:t>
            </a:r>
            <a:endParaRPr lang="en-US" altLang="ja-JP" sz="13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3780632" y="10067647"/>
            <a:ext cx="2900540" cy="285208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en-US" altLang="ja-JP" sz="12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https://www.neyagawa-kaikan.jp/</a:t>
            </a:r>
            <a:endParaRPr lang="ja-JP" altLang="en-US" sz="1200" b="1" dirty="0">
              <a:solidFill>
                <a:schemeClr val="bg2">
                  <a:lumMod val="25000"/>
                </a:schemeClr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4095635" y="9523526"/>
            <a:ext cx="3257644" cy="299017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13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〒</a:t>
            </a:r>
            <a:r>
              <a:rPr lang="en-US" altLang="ja-JP" sz="13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572-0848</a:t>
            </a:r>
            <a:r>
              <a:rPr lang="ja-JP" altLang="en-US" sz="13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寝屋川市秦町</a:t>
            </a:r>
            <a:r>
              <a:rPr lang="en-US" altLang="ja-JP" sz="13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41</a:t>
            </a:r>
            <a:r>
              <a:rPr lang="ja-JP" altLang="en-US" sz="13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番</a:t>
            </a:r>
            <a:r>
              <a:rPr lang="en-US" altLang="ja-JP" sz="13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1</a:t>
            </a:r>
            <a:r>
              <a:rPr lang="ja-JP" altLang="en-US" sz="1300" b="1" dirty="0">
                <a:solidFill>
                  <a:schemeClr val="bg2">
                    <a:lumMod val="25000"/>
                  </a:schemeClr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号</a:t>
            </a: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128593" y="7678652"/>
            <a:ext cx="7411390" cy="700707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2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２０１８年１０月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</a:t>
            </a:r>
            <a:r>
              <a:rPr lang="ja-JP" altLang="en-US" sz="2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･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１５</a:t>
            </a:r>
            <a:r>
              <a:rPr lang="ja-JP" altLang="en-US" sz="2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日</a:t>
            </a:r>
            <a:r>
              <a:rPr lang="en-US" altLang="ja-JP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(</a:t>
            </a:r>
            <a:r>
              <a:rPr lang="ja-JP" altLang="en-US" sz="2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月</a:t>
            </a:r>
            <a:r>
              <a:rPr lang="en-US" altLang="ja-JP" sz="2200" b="1" dirty="0" smtClean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)</a:t>
            </a:r>
            <a:r>
              <a:rPr lang="ja-JP" altLang="en-US" sz="2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en-US" sz="13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午前１０時～午前１１時</a:t>
            </a:r>
          </a:p>
          <a:p>
            <a:endParaRPr lang="ja-JP" altLang="en-US" sz="17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207985" y="8101786"/>
            <a:ext cx="6177078" cy="362152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sz="1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受講料：１回１</a:t>
            </a:r>
            <a:r>
              <a:rPr lang="en-US" altLang="ja-JP" sz="1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,</a:t>
            </a:r>
            <a:r>
              <a:rPr lang="ja-JP" altLang="en-US" sz="1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０００円（税込）　（楽器無料貸出特典付）</a:t>
            </a: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207984" y="8479162"/>
            <a:ext cx="6271981" cy="365465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pPr algn="dist"/>
            <a:r>
              <a:rPr lang="ja-JP" altLang="en-US" sz="17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会場：寝屋川市立市民会館　第２音楽室</a:t>
            </a: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6444929" y="638916"/>
            <a:ext cx="922512" cy="223653"/>
          </a:xfrm>
          <a:prstGeom prst="rect">
            <a:avLst/>
          </a:prstGeom>
          <a:noFill/>
        </p:spPr>
        <p:txBody>
          <a:bodyPr wrap="square" lIns="99569" tIns="49785" rIns="99569" bIns="49785" rtlCol="0">
            <a:spAutoFit/>
          </a:bodyPr>
          <a:lstStyle/>
          <a:p>
            <a:r>
              <a:rPr lang="en-US" altLang="ja-JP" sz="800" dirty="0"/>
              <a:t>Special Presents</a:t>
            </a:r>
            <a:endParaRPr lang="ja-JP" altLang="en-US" sz="800" dirty="0"/>
          </a:p>
        </p:txBody>
      </p:sp>
      <p:sp>
        <p:nvSpPr>
          <p:cNvPr id="33" name="テキスト ボックス 32"/>
          <p:cNvSpPr txBox="1"/>
          <p:nvPr/>
        </p:nvSpPr>
        <p:spPr>
          <a:xfrm rot="502151">
            <a:off x="4381070" y="683097"/>
            <a:ext cx="3253200" cy="716095"/>
          </a:xfrm>
          <a:prstGeom prst="rect">
            <a:avLst/>
          </a:prstGeom>
          <a:noFill/>
        </p:spPr>
        <p:txBody>
          <a:bodyPr wrap="none" lIns="99569" tIns="49785" rIns="99569" bIns="49785" rtlCol="0">
            <a:spAutoFit/>
          </a:bodyPr>
          <a:lstStyle/>
          <a:p>
            <a:r>
              <a:rPr lang="ja-JP" altLang="en-US" i="1" dirty="0" smtClean="0">
                <a:solidFill>
                  <a:srgbClr val="FF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好評につき、継続決定！！</a:t>
            </a:r>
            <a:endParaRPr lang="en-US" altLang="ja-JP" i="1" dirty="0" smtClean="0">
              <a:solidFill>
                <a:srgbClr val="FF00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  <a:p>
            <a:r>
              <a:rPr lang="ja-JP" altLang="en-US" i="1" dirty="0" smtClean="0">
                <a:solidFill>
                  <a:srgbClr val="FF0000"/>
                </a:solidFill>
                <a:latin typeface="たぬき油性マジック" panose="02000600000000000000" pitchFamily="2" charset="-128"/>
                <a:ea typeface="たぬき油性マジック" panose="02000600000000000000" pitchFamily="2" charset="-128"/>
              </a:rPr>
              <a:t>引続き生徒募集中！！</a:t>
            </a:r>
            <a:endParaRPr lang="en-US" altLang="ja-JP" i="1" dirty="0" smtClean="0">
              <a:solidFill>
                <a:srgbClr val="FF0000"/>
              </a:solidFill>
              <a:latin typeface="たぬき油性マジック" panose="02000600000000000000" pitchFamily="2" charset="-128"/>
              <a:ea typeface="たぬき油性マジック" panose="02000600000000000000" pitchFamily="2" charset="-128"/>
            </a:endParaRPr>
          </a:p>
        </p:txBody>
      </p:sp>
      <p:pic>
        <p:nvPicPr>
          <p:cNvPr id="34" name="Picture 2" descr="C:\Users\LS028\Desktop\talltrees_toumei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211" y="162124"/>
            <a:ext cx="795676" cy="485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971074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547</TotalTime>
  <Words>163</Words>
  <Application>Microsoft Office PowerPoint</Application>
  <PresentationFormat>ユーザー設定</PresentationFormat>
  <Paragraphs>34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LS028</dc:creator>
  <cp:lastModifiedBy>LS028</cp:lastModifiedBy>
  <cp:revision>25</cp:revision>
  <cp:lastPrinted>2018-05-01T04:56:37Z</cp:lastPrinted>
  <dcterms:created xsi:type="dcterms:W3CDTF">2018-04-27T05:06:30Z</dcterms:created>
  <dcterms:modified xsi:type="dcterms:W3CDTF">2018-09-17T05:32:20Z</dcterms:modified>
</cp:coreProperties>
</file>